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81" r:id="rId4"/>
    <p:sldId id="282" r:id="rId5"/>
    <p:sldId id="283" r:id="rId6"/>
    <p:sldId id="284" r:id="rId7"/>
    <p:sldId id="285" r:id="rId8"/>
    <p:sldId id="28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88" r:id="rId31"/>
    <p:sldId id="278" r:id="rId32"/>
    <p:sldId id="279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67456-E06E-E9A5-1F16-EDC823662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0181AA-96AB-EF5C-67E9-73EC8C5A3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C760F-C01F-F78F-A39E-D42267C3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DEB591-A857-6E9E-DE2A-CFB4094C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5C06F-70A2-ECAC-AF57-9342AE90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09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47A0C-07F0-E47C-4440-6B2F86182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95B01-7DC3-8434-B953-9B84C549A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AA5B3-D837-5CF2-B86F-BB4B71C3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39B0C-7485-FD3F-B173-8B99AAC49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7B22D-DC38-CF15-DD5D-B46A93C6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3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5CC6B7-4427-2161-0E1B-50C60B1756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EAD3FC-01C7-8BA1-854B-20F63687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75F5E-3B54-B731-9FAC-3BF152909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09C80-4F22-B1F9-4D09-00327859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D38A1-973B-DC8C-C7CB-785E462F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6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C2079-A734-215A-7177-3CB2B06F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5EA6E-1E76-F30E-7E5F-97F59CF7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CEA56-BFEE-3718-3EAB-34B06CD0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0580C-EBD4-48F6-1B35-E188D7F4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28072-FCBE-31A8-8B9D-D9F26E6F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57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B9573-D8E2-562C-0595-D0C4C044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8873A2-3354-B935-4C64-32EAEE672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FDB3F-ECF8-D90E-B430-D34231E0B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A27CC-E0F7-E734-74DE-EE096856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26628-D73F-F32E-3163-2ED29415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7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630C7-E486-6F5B-9E5E-2F3C7585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5F117-7530-0460-D62E-B96F0AA4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104D40-DCCD-9D53-EDC7-F2844E779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52EF6-59AF-395F-DB8A-B9FD926B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8F506E-EB1A-2C17-B9E1-2E524B78F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65D676-809E-16BC-559D-A350A966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26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433F7-8A84-BE4B-3B83-B8F3DB99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1207F-1CB7-9A7D-1E8F-CF2D2E811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CF3BEB-39AB-9EA6-83A3-7A390341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C92AD2-78C3-2996-AA15-65082B4FA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434158-3E84-EFF7-B8EF-C8E5BDE48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3BC8C5-F31A-77F6-63E3-5F65A172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CA1401-55FF-18F2-1F07-5D05EBE0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D44E2A-4564-D894-98D2-C3F801E1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59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6E929-F38B-37FD-BC0B-2BE97CD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0B3F2A-39A0-9FB2-0423-C668E976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72CEDC-B054-2D81-2CDB-F7E48B1B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EA4388-4EE5-92BA-1B11-AB4B6B0A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7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E380D3-A857-4126-8BCD-B309F70E0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31D1EA-5E9F-C0AC-B24C-92AFD2EF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4AA25A-DFC0-CAE7-D1C6-E02C3D54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60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6CF74-D401-4728-058F-AA342EC2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8D61A-5B08-79E1-D87A-CDB212928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6681AF-8E17-A31A-14EE-44595F920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96DAD-1A48-6386-05F5-CD02D766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7D73BB-8EA0-2DBE-6ADF-6E399085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CED60B-2BB2-3A98-148E-B9381BD4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2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CBE3F-D5B0-BE46-F26B-87193612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2920EF-646D-8F75-75ED-5A0AACED7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DD69F1-EA09-680F-E9A6-489F9C461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780F27-12AD-AB21-8444-9DFB02D6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844781-F864-07B0-25C3-0D5B81FB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46C164-6CC3-4C5F-C5D9-24EA86D0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BA5D33-CFDD-6DD0-B5F9-09066702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96FA39-09F6-8A1E-7E33-542E5BB99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6BAE7-2C04-E6F3-9DE2-48A3036BD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FEC3C-2E08-441B-A71F-EFD634DFBEB0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E2C96A-A715-3FD6-6381-240CED624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88656-8D7C-0CA3-ECE2-884800F66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72106-0DD7-4947-ACA2-12303AD89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28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AD5A53-0CCB-CC38-FB90-B799C4E27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DD1AD0-06D7-8135-C42B-35DCE8ADC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88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23DAFA-B425-76C7-0B50-E1618BDD9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2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65D813-39B6-1697-2C92-D931B7477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3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844763-31C6-47CF-01B1-2FAF54A94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DAA62-D08D-4296-FA15-74033F968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9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E83C56-9B81-63B4-9BA5-761FD2166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64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B1A277-1B98-E0B7-43DE-DF1C87E43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8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EAB7FA-7EE7-0AF5-93CE-30DE98EF3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A0F539-EADA-957B-7CF1-F64CD4813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7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21AE83-EF94-E660-C14E-BF788AFED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3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FCA308-EEBE-60AA-BD53-2A09D9FE3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57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A71969-ED4C-A506-E807-684DBE095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4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80603A-E6F5-2646-3E0A-89078FE4E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39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0416CF-5011-63B5-4510-25DC526C7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3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20BB3B-5A2E-AE5D-4112-4C1B1F1C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14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39D164-65CB-0D04-B30A-702464FCC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8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818B1A-E5D6-36E2-0B41-EE5AC01EE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78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A654C3-D8EF-61D6-4EEA-345D9AB6F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8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C2BAFB-EFFD-EFF5-808F-4A4F4AEA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69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EC46A2-E6E6-59BF-DB5C-F6501B613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63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DCE441-2CEB-CFC8-9B3B-AE3A2CCB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2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A9C841-B29F-5370-62D7-2087FFC72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26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DCE441-2CEB-CFC8-9B3B-AE3A2CCB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5FDDC4-B82A-33D0-771C-AB5742104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43" y="702731"/>
            <a:ext cx="9755657" cy="54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22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C8B3E6-094B-58D9-E805-FB2EFE740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23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B4E4A1-F9F6-77CB-C7BD-E15E5CE32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010F66-1BFA-7232-E9A8-E079A449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6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48FC01-D1D0-5CA2-AE8B-CE7B1143A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E7B25B-0717-71D4-87D6-F22F13A7A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6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55FFDF-E3ED-87CD-7D7A-EBC3B83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11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A98989-34E8-3E94-452D-A1355896F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2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33C2F3-B21E-CF4D-7608-CA5A2A262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88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와이드스크린</PresentationFormat>
  <Paragraphs>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HP</cp:lastModifiedBy>
  <cp:revision>2</cp:revision>
  <dcterms:created xsi:type="dcterms:W3CDTF">2024-12-27T04:59:34Z</dcterms:created>
  <dcterms:modified xsi:type="dcterms:W3CDTF">2024-12-27T07:44:11Z</dcterms:modified>
</cp:coreProperties>
</file>